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7" d="100"/>
          <a:sy n="127" d="100"/>
        </p:scale>
        <p:origin x="-4520" y="-96"/>
      </p:cViewPr>
      <p:guideLst>
        <p:guide orient="horz" pos="2880"/>
        <p:guide pos="2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9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7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6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2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5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5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822C-83CE-3F4A-98B1-38A53D91E5AC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342E-9892-5B41-9434-7A2C37E73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7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38400" y="6477000"/>
            <a:ext cx="20574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438400" y="4419600"/>
            <a:ext cx="2057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38400" y="6477000"/>
            <a:ext cx="2057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rot="5400000">
            <a:off x="1219200" y="5257800"/>
            <a:ext cx="2057400" cy="381000"/>
          </a:xfrm>
          <a:custGeom>
            <a:avLst/>
            <a:gdLst>
              <a:gd name="G0" fmla="+- 3183 0 0"/>
              <a:gd name="G1" fmla="+- 21600 0 3183"/>
              <a:gd name="G2" fmla="*/ 3183 1 2"/>
              <a:gd name="G3" fmla="+- 21600 0 G2"/>
              <a:gd name="G4" fmla="+/ 3183 21600 2"/>
              <a:gd name="G5" fmla="+/ G1 0 2"/>
              <a:gd name="G6" fmla="*/ 21600 21600 3183"/>
              <a:gd name="G7" fmla="*/ G6 1 2"/>
              <a:gd name="G8" fmla="+- 21600 0 G7"/>
              <a:gd name="G9" fmla="*/ 21600 1 2"/>
              <a:gd name="G10" fmla="+- 3183 0 G9"/>
              <a:gd name="G11" fmla="?: G10 G8 0"/>
              <a:gd name="G12" fmla="?: G10 G7 21600"/>
              <a:gd name="T0" fmla="*/ 20008 w 21600"/>
              <a:gd name="T1" fmla="*/ 10800 h 21600"/>
              <a:gd name="T2" fmla="*/ 10800 w 21600"/>
              <a:gd name="T3" fmla="*/ 21600 h 21600"/>
              <a:gd name="T4" fmla="*/ 1592 w 21600"/>
              <a:gd name="T5" fmla="*/ 10800 h 21600"/>
              <a:gd name="T6" fmla="*/ 10800 w 21600"/>
              <a:gd name="T7" fmla="*/ 0 h 21600"/>
              <a:gd name="T8" fmla="*/ 3392 w 21600"/>
              <a:gd name="T9" fmla="*/ 3392 h 21600"/>
              <a:gd name="T10" fmla="*/ 18208 w 21600"/>
              <a:gd name="T11" fmla="*/ 1820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83" y="21600"/>
                </a:lnTo>
                <a:lnTo>
                  <a:pt x="18417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rot="5400000">
            <a:off x="1219200" y="1143000"/>
            <a:ext cx="2057400" cy="381000"/>
          </a:xfrm>
          <a:custGeom>
            <a:avLst/>
            <a:gdLst>
              <a:gd name="G0" fmla="+- 3183 0 0"/>
              <a:gd name="G1" fmla="+- 21600 0 3183"/>
              <a:gd name="G2" fmla="*/ 3183 1 2"/>
              <a:gd name="G3" fmla="+- 21600 0 G2"/>
              <a:gd name="G4" fmla="+/ 3183 21600 2"/>
              <a:gd name="G5" fmla="+/ G1 0 2"/>
              <a:gd name="G6" fmla="*/ 21600 21600 3183"/>
              <a:gd name="G7" fmla="*/ G6 1 2"/>
              <a:gd name="G8" fmla="+- 21600 0 G7"/>
              <a:gd name="G9" fmla="*/ 21600 1 2"/>
              <a:gd name="G10" fmla="+- 3183 0 G9"/>
              <a:gd name="G11" fmla="?: G10 G8 0"/>
              <a:gd name="G12" fmla="?: G10 G7 21600"/>
              <a:gd name="T0" fmla="*/ 20008 w 21600"/>
              <a:gd name="T1" fmla="*/ 10800 h 21600"/>
              <a:gd name="T2" fmla="*/ 10800 w 21600"/>
              <a:gd name="T3" fmla="*/ 21600 h 21600"/>
              <a:gd name="T4" fmla="*/ 1592 w 21600"/>
              <a:gd name="T5" fmla="*/ 10800 h 21600"/>
              <a:gd name="T6" fmla="*/ 10800 w 21600"/>
              <a:gd name="T7" fmla="*/ 0 h 21600"/>
              <a:gd name="T8" fmla="*/ 3392 w 21600"/>
              <a:gd name="T9" fmla="*/ 3392 h 21600"/>
              <a:gd name="T10" fmla="*/ 18208 w 21600"/>
              <a:gd name="T11" fmla="*/ 1820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83" y="21600"/>
                </a:lnTo>
                <a:lnTo>
                  <a:pt x="18417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16200000" flipH="1">
            <a:off x="3657600" y="1143000"/>
            <a:ext cx="2057400" cy="381000"/>
          </a:xfrm>
          <a:custGeom>
            <a:avLst/>
            <a:gdLst>
              <a:gd name="G0" fmla="+- 3183 0 0"/>
              <a:gd name="G1" fmla="+- 21600 0 3183"/>
              <a:gd name="G2" fmla="*/ 3183 1 2"/>
              <a:gd name="G3" fmla="+- 21600 0 G2"/>
              <a:gd name="G4" fmla="+/ 3183 21600 2"/>
              <a:gd name="G5" fmla="+/ G1 0 2"/>
              <a:gd name="G6" fmla="*/ 21600 21600 3183"/>
              <a:gd name="G7" fmla="*/ G6 1 2"/>
              <a:gd name="G8" fmla="+- 21600 0 G7"/>
              <a:gd name="G9" fmla="*/ 21600 1 2"/>
              <a:gd name="G10" fmla="+- 3183 0 G9"/>
              <a:gd name="G11" fmla="?: G10 G8 0"/>
              <a:gd name="G12" fmla="?: G10 G7 21600"/>
              <a:gd name="T0" fmla="*/ 20008 w 21600"/>
              <a:gd name="T1" fmla="*/ 10800 h 21600"/>
              <a:gd name="T2" fmla="*/ 10800 w 21600"/>
              <a:gd name="T3" fmla="*/ 21600 h 21600"/>
              <a:gd name="T4" fmla="*/ 1592 w 21600"/>
              <a:gd name="T5" fmla="*/ 10800 h 21600"/>
              <a:gd name="T6" fmla="*/ 10800 w 21600"/>
              <a:gd name="T7" fmla="*/ 0 h 21600"/>
              <a:gd name="T8" fmla="*/ 3392 w 21600"/>
              <a:gd name="T9" fmla="*/ 3392 h 21600"/>
              <a:gd name="T10" fmla="*/ 18208 w 21600"/>
              <a:gd name="T11" fmla="*/ 1820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83" y="21600"/>
                </a:lnTo>
                <a:lnTo>
                  <a:pt x="18417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16200000" flipH="1">
            <a:off x="3657600" y="5257800"/>
            <a:ext cx="2057400" cy="381000"/>
          </a:xfrm>
          <a:custGeom>
            <a:avLst/>
            <a:gdLst>
              <a:gd name="G0" fmla="+- 3183 0 0"/>
              <a:gd name="G1" fmla="+- 21600 0 3183"/>
              <a:gd name="G2" fmla="*/ 3183 1 2"/>
              <a:gd name="G3" fmla="+- 21600 0 G2"/>
              <a:gd name="G4" fmla="+/ 3183 21600 2"/>
              <a:gd name="G5" fmla="+/ G1 0 2"/>
              <a:gd name="G6" fmla="*/ 21600 21600 3183"/>
              <a:gd name="G7" fmla="*/ G6 1 2"/>
              <a:gd name="G8" fmla="+- 21600 0 G7"/>
              <a:gd name="G9" fmla="*/ 21600 1 2"/>
              <a:gd name="G10" fmla="+- 3183 0 G9"/>
              <a:gd name="G11" fmla="?: G10 G8 0"/>
              <a:gd name="G12" fmla="?: G10 G7 21600"/>
              <a:gd name="T0" fmla="*/ 20008 w 21600"/>
              <a:gd name="T1" fmla="*/ 10800 h 21600"/>
              <a:gd name="T2" fmla="*/ 10800 w 21600"/>
              <a:gd name="T3" fmla="*/ 21600 h 21600"/>
              <a:gd name="T4" fmla="*/ 1592 w 21600"/>
              <a:gd name="T5" fmla="*/ 10800 h 21600"/>
              <a:gd name="T6" fmla="*/ 10800 w 21600"/>
              <a:gd name="T7" fmla="*/ 0 h 21600"/>
              <a:gd name="T8" fmla="*/ 3392 w 21600"/>
              <a:gd name="T9" fmla="*/ 3392 h 21600"/>
              <a:gd name="T10" fmla="*/ 18208 w 21600"/>
              <a:gd name="T11" fmla="*/ 1820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83" y="21600"/>
                </a:lnTo>
                <a:lnTo>
                  <a:pt x="18417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438400" y="8534400"/>
            <a:ext cx="2057400" cy="381000"/>
          </a:xfrm>
          <a:custGeom>
            <a:avLst/>
            <a:gdLst>
              <a:gd name="G0" fmla="+- 3183 0 0"/>
              <a:gd name="G1" fmla="+- 21600 0 3183"/>
              <a:gd name="G2" fmla="*/ 3183 1 2"/>
              <a:gd name="G3" fmla="+- 21600 0 G2"/>
              <a:gd name="G4" fmla="+/ 3183 21600 2"/>
              <a:gd name="G5" fmla="+/ G1 0 2"/>
              <a:gd name="G6" fmla="*/ 21600 21600 3183"/>
              <a:gd name="G7" fmla="*/ G6 1 2"/>
              <a:gd name="G8" fmla="+- 21600 0 G7"/>
              <a:gd name="G9" fmla="*/ 21600 1 2"/>
              <a:gd name="G10" fmla="+- 3183 0 G9"/>
              <a:gd name="G11" fmla="?: G10 G8 0"/>
              <a:gd name="G12" fmla="?: G10 G7 21600"/>
              <a:gd name="T0" fmla="*/ 20008 w 21600"/>
              <a:gd name="T1" fmla="*/ 10800 h 21600"/>
              <a:gd name="T2" fmla="*/ 10800 w 21600"/>
              <a:gd name="T3" fmla="*/ 21600 h 21600"/>
              <a:gd name="T4" fmla="*/ 1592 w 21600"/>
              <a:gd name="T5" fmla="*/ 10800 h 21600"/>
              <a:gd name="T6" fmla="*/ 10800 w 21600"/>
              <a:gd name="T7" fmla="*/ 0 h 21600"/>
              <a:gd name="T8" fmla="*/ 3392 w 21600"/>
              <a:gd name="T9" fmla="*/ 3392 h 21600"/>
              <a:gd name="T10" fmla="*/ 18208 w 21600"/>
              <a:gd name="T11" fmla="*/ 1820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83" y="21600"/>
                </a:lnTo>
                <a:lnTo>
                  <a:pt x="18417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438400" y="2362200"/>
            <a:ext cx="2057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438400" y="304800"/>
            <a:ext cx="2057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495800" y="2362200"/>
            <a:ext cx="2057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81000" y="2362200"/>
            <a:ext cx="2057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 rot="5400000">
            <a:off x="1219200" y="7315200"/>
            <a:ext cx="2057400" cy="381000"/>
          </a:xfrm>
          <a:custGeom>
            <a:avLst/>
            <a:gdLst>
              <a:gd name="G0" fmla="+- 3183 0 0"/>
              <a:gd name="G1" fmla="+- 21600 0 3183"/>
              <a:gd name="G2" fmla="*/ 3183 1 2"/>
              <a:gd name="G3" fmla="+- 21600 0 G2"/>
              <a:gd name="G4" fmla="+/ 3183 21600 2"/>
              <a:gd name="G5" fmla="+/ G1 0 2"/>
              <a:gd name="G6" fmla="*/ 21600 21600 3183"/>
              <a:gd name="G7" fmla="*/ G6 1 2"/>
              <a:gd name="G8" fmla="+- 21600 0 G7"/>
              <a:gd name="G9" fmla="*/ 21600 1 2"/>
              <a:gd name="G10" fmla="+- 3183 0 G9"/>
              <a:gd name="G11" fmla="?: G10 G8 0"/>
              <a:gd name="G12" fmla="?: G10 G7 21600"/>
              <a:gd name="T0" fmla="*/ 20008 w 21600"/>
              <a:gd name="T1" fmla="*/ 10800 h 21600"/>
              <a:gd name="T2" fmla="*/ 10800 w 21600"/>
              <a:gd name="T3" fmla="*/ 21600 h 21600"/>
              <a:gd name="T4" fmla="*/ 1592 w 21600"/>
              <a:gd name="T5" fmla="*/ 10800 h 21600"/>
              <a:gd name="T6" fmla="*/ 10800 w 21600"/>
              <a:gd name="T7" fmla="*/ 0 h 21600"/>
              <a:gd name="T8" fmla="*/ 3392 w 21600"/>
              <a:gd name="T9" fmla="*/ 3392 h 21600"/>
              <a:gd name="T10" fmla="*/ 18208 w 21600"/>
              <a:gd name="T11" fmla="*/ 1820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83" y="21600"/>
                </a:lnTo>
                <a:lnTo>
                  <a:pt x="18417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rot="16200000" flipH="1">
            <a:off x="3657600" y="7315200"/>
            <a:ext cx="2057400" cy="381000"/>
          </a:xfrm>
          <a:custGeom>
            <a:avLst/>
            <a:gdLst>
              <a:gd name="G0" fmla="+- 3183 0 0"/>
              <a:gd name="G1" fmla="+- 21600 0 3183"/>
              <a:gd name="G2" fmla="*/ 3183 1 2"/>
              <a:gd name="G3" fmla="+- 21600 0 G2"/>
              <a:gd name="G4" fmla="+/ 3183 21600 2"/>
              <a:gd name="G5" fmla="+/ G1 0 2"/>
              <a:gd name="G6" fmla="*/ 21600 21600 3183"/>
              <a:gd name="G7" fmla="*/ G6 1 2"/>
              <a:gd name="G8" fmla="+- 21600 0 G7"/>
              <a:gd name="G9" fmla="*/ 21600 1 2"/>
              <a:gd name="G10" fmla="+- 3183 0 G9"/>
              <a:gd name="G11" fmla="?: G10 G8 0"/>
              <a:gd name="G12" fmla="?: G10 G7 21600"/>
              <a:gd name="T0" fmla="*/ 20008 w 21600"/>
              <a:gd name="T1" fmla="*/ 10800 h 21600"/>
              <a:gd name="T2" fmla="*/ 10800 w 21600"/>
              <a:gd name="T3" fmla="*/ 21600 h 21600"/>
              <a:gd name="T4" fmla="*/ 1592 w 21600"/>
              <a:gd name="T5" fmla="*/ 10800 h 21600"/>
              <a:gd name="T6" fmla="*/ 10800 w 21600"/>
              <a:gd name="T7" fmla="*/ 0 h 21600"/>
              <a:gd name="T8" fmla="*/ 3392 w 21600"/>
              <a:gd name="T9" fmla="*/ 3392 h 21600"/>
              <a:gd name="T10" fmla="*/ 18208 w 21600"/>
              <a:gd name="T11" fmla="*/ 1820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83" y="21600"/>
                </a:lnTo>
                <a:lnTo>
                  <a:pt x="18417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 flipV="1">
            <a:off x="2514600" y="1143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RAJENDRA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 flipV="1">
            <a:off x="3032125" y="30892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ABE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819400" y="51816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RAJANI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 rot="-5400000">
            <a:off x="4919662" y="3089276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JUAN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 rot="5400000">
            <a:off x="644525" y="3089275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JUANITA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895600" y="7239000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ABBEY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flipV="1">
            <a:off x="4038600" y="388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514600" y="5943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 rot="5400000">
            <a:off x="1956593" y="391080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7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 rot="5400000">
            <a:off x="508793" y="238680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 rot="16200000" flipH="1">
            <a:off x="6071393" y="391080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 rot="16200000" flipH="1">
            <a:off x="4623593" y="238680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038600" y="4572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6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 flipV="1">
            <a:off x="2514600" y="2438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 flipV="1">
            <a:off x="4038600" y="1828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8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 flipV="1">
            <a:off x="2465388" y="3810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114800" y="6553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514600" y="8001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457200" y="2438400"/>
            <a:ext cx="19050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4572000" y="2438400"/>
            <a:ext cx="19050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2514600" y="2438400"/>
            <a:ext cx="1905000" cy="1905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2514600" y="6553200"/>
            <a:ext cx="1905000" cy="1905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0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csu atmos 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randall</dc:creator>
  <cp:lastModifiedBy>dave randall</cp:lastModifiedBy>
  <cp:revision>2</cp:revision>
  <dcterms:created xsi:type="dcterms:W3CDTF">2013-07-15T14:56:44Z</dcterms:created>
  <dcterms:modified xsi:type="dcterms:W3CDTF">2013-07-15T14:58:22Z</dcterms:modified>
</cp:coreProperties>
</file>