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27" d="100"/>
          <a:sy n="127" d="100"/>
        </p:scale>
        <p:origin x="-4520" y="-96"/>
      </p:cViewPr>
      <p:guideLst>
        <p:guide orient="horz" pos="2880"/>
        <p:guide pos="217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822C-83CE-3F4A-98B1-38A53D91E5AC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342E-9892-5B41-9434-7A2C37E73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94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822C-83CE-3F4A-98B1-38A53D91E5AC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342E-9892-5B41-9434-7A2C37E73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054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822C-83CE-3F4A-98B1-38A53D91E5AC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342E-9892-5B41-9434-7A2C37E73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74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822C-83CE-3F4A-98B1-38A53D91E5AC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342E-9892-5B41-9434-7A2C37E73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91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822C-83CE-3F4A-98B1-38A53D91E5AC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342E-9892-5B41-9434-7A2C37E73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65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822C-83CE-3F4A-98B1-38A53D91E5AC}" type="datetimeFigureOut">
              <a:rPr lang="en-US" smtClean="0"/>
              <a:t>7/15/13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342E-9892-5B41-9434-7A2C37E73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822C-83CE-3F4A-98B1-38A53D91E5AC}" type="datetimeFigureOut">
              <a:rPr lang="en-US" smtClean="0"/>
              <a:t>7/15/13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342E-9892-5B41-9434-7A2C37E73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725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822C-83CE-3F4A-98B1-38A53D91E5AC}" type="datetimeFigureOut">
              <a:rPr lang="en-US" smtClean="0"/>
              <a:t>7/15/13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342E-9892-5B41-9434-7A2C37E73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54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822C-83CE-3F4A-98B1-38A53D91E5AC}" type="datetimeFigureOut">
              <a:rPr lang="en-US" smtClean="0"/>
              <a:t>7/15/13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342E-9892-5B41-9434-7A2C37E73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8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822C-83CE-3F4A-98B1-38A53D91E5AC}" type="datetimeFigureOut">
              <a:rPr lang="en-US" smtClean="0"/>
              <a:t>7/15/13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342E-9892-5B41-9434-7A2C37E73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23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822C-83CE-3F4A-98B1-38A53D91E5AC}" type="datetimeFigureOut">
              <a:rPr lang="en-US" smtClean="0"/>
              <a:t>7/15/13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342E-9892-5B41-9434-7A2C37E73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5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7822C-83CE-3F4A-98B1-38A53D91E5AC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6342E-9892-5B41-9434-7A2C37E73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7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438400" y="6477000"/>
            <a:ext cx="2057400" cy="1905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438400" y="4419600"/>
            <a:ext cx="20574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438400" y="6477000"/>
            <a:ext cx="20574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 rot="5400000">
            <a:off x="1219200" y="5257800"/>
            <a:ext cx="2057400" cy="381000"/>
          </a:xfrm>
          <a:custGeom>
            <a:avLst/>
            <a:gdLst>
              <a:gd name="G0" fmla="+- 3183 0 0"/>
              <a:gd name="G1" fmla="+- 21600 0 3183"/>
              <a:gd name="G2" fmla="*/ 3183 1 2"/>
              <a:gd name="G3" fmla="+- 21600 0 G2"/>
              <a:gd name="G4" fmla="+/ 3183 21600 2"/>
              <a:gd name="G5" fmla="+/ G1 0 2"/>
              <a:gd name="G6" fmla="*/ 21600 21600 3183"/>
              <a:gd name="G7" fmla="*/ G6 1 2"/>
              <a:gd name="G8" fmla="+- 21600 0 G7"/>
              <a:gd name="G9" fmla="*/ 21600 1 2"/>
              <a:gd name="G10" fmla="+- 3183 0 G9"/>
              <a:gd name="G11" fmla="?: G10 G8 0"/>
              <a:gd name="G12" fmla="?: G10 G7 21600"/>
              <a:gd name="T0" fmla="*/ 20008 w 21600"/>
              <a:gd name="T1" fmla="*/ 10800 h 21600"/>
              <a:gd name="T2" fmla="*/ 10800 w 21600"/>
              <a:gd name="T3" fmla="*/ 21600 h 21600"/>
              <a:gd name="T4" fmla="*/ 1592 w 21600"/>
              <a:gd name="T5" fmla="*/ 10800 h 21600"/>
              <a:gd name="T6" fmla="*/ 10800 w 21600"/>
              <a:gd name="T7" fmla="*/ 0 h 21600"/>
              <a:gd name="T8" fmla="*/ 3392 w 21600"/>
              <a:gd name="T9" fmla="*/ 3392 h 21600"/>
              <a:gd name="T10" fmla="*/ 18208 w 21600"/>
              <a:gd name="T11" fmla="*/ 1820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183" y="21600"/>
                </a:lnTo>
                <a:lnTo>
                  <a:pt x="18417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 rot="5400000">
            <a:off x="1219200" y="1143000"/>
            <a:ext cx="2057400" cy="381000"/>
          </a:xfrm>
          <a:custGeom>
            <a:avLst/>
            <a:gdLst>
              <a:gd name="G0" fmla="+- 3183 0 0"/>
              <a:gd name="G1" fmla="+- 21600 0 3183"/>
              <a:gd name="G2" fmla="*/ 3183 1 2"/>
              <a:gd name="G3" fmla="+- 21600 0 G2"/>
              <a:gd name="G4" fmla="+/ 3183 21600 2"/>
              <a:gd name="G5" fmla="+/ G1 0 2"/>
              <a:gd name="G6" fmla="*/ 21600 21600 3183"/>
              <a:gd name="G7" fmla="*/ G6 1 2"/>
              <a:gd name="G8" fmla="+- 21600 0 G7"/>
              <a:gd name="G9" fmla="*/ 21600 1 2"/>
              <a:gd name="G10" fmla="+- 3183 0 G9"/>
              <a:gd name="G11" fmla="?: G10 G8 0"/>
              <a:gd name="G12" fmla="?: G10 G7 21600"/>
              <a:gd name="T0" fmla="*/ 20008 w 21600"/>
              <a:gd name="T1" fmla="*/ 10800 h 21600"/>
              <a:gd name="T2" fmla="*/ 10800 w 21600"/>
              <a:gd name="T3" fmla="*/ 21600 h 21600"/>
              <a:gd name="T4" fmla="*/ 1592 w 21600"/>
              <a:gd name="T5" fmla="*/ 10800 h 21600"/>
              <a:gd name="T6" fmla="*/ 10800 w 21600"/>
              <a:gd name="T7" fmla="*/ 0 h 21600"/>
              <a:gd name="T8" fmla="*/ 3392 w 21600"/>
              <a:gd name="T9" fmla="*/ 3392 h 21600"/>
              <a:gd name="T10" fmla="*/ 18208 w 21600"/>
              <a:gd name="T11" fmla="*/ 1820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183" y="21600"/>
                </a:lnTo>
                <a:lnTo>
                  <a:pt x="18417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 rot="16200000" flipH="1">
            <a:off x="3657600" y="1143000"/>
            <a:ext cx="2057400" cy="381000"/>
          </a:xfrm>
          <a:custGeom>
            <a:avLst/>
            <a:gdLst>
              <a:gd name="G0" fmla="+- 3183 0 0"/>
              <a:gd name="G1" fmla="+- 21600 0 3183"/>
              <a:gd name="G2" fmla="*/ 3183 1 2"/>
              <a:gd name="G3" fmla="+- 21600 0 G2"/>
              <a:gd name="G4" fmla="+/ 3183 21600 2"/>
              <a:gd name="G5" fmla="+/ G1 0 2"/>
              <a:gd name="G6" fmla="*/ 21600 21600 3183"/>
              <a:gd name="G7" fmla="*/ G6 1 2"/>
              <a:gd name="G8" fmla="+- 21600 0 G7"/>
              <a:gd name="G9" fmla="*/ 21600 1 2"/>
              <a:gd name="G10" fmla="+- 3183 0 G9"/>
              <a:gd name="G11" fmla="?: G10 G8 0"/>
              <a:gd name="G12" fmla="?: G10 G7 21600"/>
              <a:gd name="T0" fmla="*/ 20008 w 21600"/>
              <a:gd name="T1" fmla="*/ 10800 h 21600"/>
              <a:gd name="T2" fmla="*/ 10800 w 21600"/>
              <a:gd name="T3" fmla="*/ 21600 h 21600"/>
              <a:gd name="T4" fmla="*/ 1592 w 21600"/>
              <a:gd name="T5" fmla="*/ 10800 h 21600"/>
              <a:gd name="T6" fmla="*/ 10800 w 21600"/>
              <a:gd name="T7" fmla="*/ 0 h 21600"/>
              <a:gd name="T8" fmla="*/ 3392 w 21600"/>
              <a:gd name="T9" fmla="*/ 3392 h 21600"/>
              <a:gd name="T10" fmla="*/ 18208 w 21600"/>
              <a:gd name="T11" fmla="*/ 1820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183" y="21600"/>
                </a:lnTo>
                <a:lnTo>
                  <a:pt x="18417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 rot="16200000" flipH="1">
            <a:off x="3657600" y="5257800"/>
            <a:ext cx="2057400" cy="381000"/>
          </a:xfrm>
          <a:custGeom>
            <a:avLst/>
            <a:gdLst>
              <a:gd name="G0" fmla="+- 3183 0 0"/>
              <a:gd name="G1" fmla="+- 21600 0 3183"/>
              <a:gd name="G2" fmla="*/ 3183 1 2"/>
              <a:gd name="G3" fmla="+- 21600 0 G2"/>
              <a:gd name="G4" fmla="+/ 3183 21600 2"/>
              <a:gd name="G5" fmla="+/ G1 0 2"/>
              <a:gd name="G6" fmla="*/ 21600 21600 3183"/>
              <a:gd name="G7" fmla="*/ G6 1 2"/>
              <a:gd name="G8" fmla="+- 21600 0 G7"/>
              <a:gd name="G9" fmla="*/ 21600 1 2"/>
              <a:gd name="G10" fmla="+- 3183 0 G9"/>
              <a:gd name="G11" fmla="?: G10 G8 0"/>
              <a:gd name="G12" fmla="?: G10 G7 21600"/>
              <a:gd name="T0" fmla="*/ 20008 w 21600"/>
              <a:gd name="T1" fmla="*/ 10800 h 21600"/>
              <a:gd name="T2" fmla="*/ 10800 w 21600"/>
              <a:gd name="T3" fmla="*/ 21600 h 21600"/>
              <a:gd name="T4" fmla="*/ 1592 w 21600"/>
              <a:gd name="T5" fmla="*/ 10800 h 21600"/>
              <a:gd name="T6" fmla="*/ 10800 w 21600"/>
              <a:gd name="T7" fmla="*/ 0 h 21600"/>
              <a:gd name="T8" fmla="*/ 3392 w 21600"/>
              <a:gd name="T9" fmla="*/ 3392 h 21600"/>
              <a:gd name="T10" fmla="*/ 18208 w 21600"/>
              <a:gd name="T11" fmla="*/ 1820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183" y="21600"/>
                </a:lnTo>
                <a:lnTo>
                  <a:pt x="18417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2438400" y="8534400"/>
            <a:ext cx="2057400" cy="381000"/>
          </a:xfrm>
          <a:custGeom>
            <a:avLst/>
            <a:gdLst>
              <a:gd name="G0" fmla="+- 3183 0 0"/>
              <a:gd name="G1" fmla="+- 21600 0 3183"/>
              <a:gd name="G2" fmla="*/ 3183 1 2"/>
              <a:gd name="G3" fmla="+- 21600 0 G2"/>
              <a:gd name="G4" fmla="+/ 3183 21600 2"/>
              <a:gd name="G5" fmla="+/ G1 0 2"/>
              <a:gd name="G6" fmla="*/ 21600 21600 3183"/>
              <a:gd name="G7" fmla="*/ G6 1 2"/>
              <a:gd name="G8" fmla="+- 21600 0 G7"/>
              <a:gd name="G9" fmla="*/ 21600 1 2"/>
              <a:gd name="G10" fmla="+- 3183 0 G9"/>
              <a:gd name="G11" fmla="?: G10 G8 0"/>
              <a:gd name="G12" fmla="?: G10 G7 21600"/>
              <a:gd name="T0" fmla="*/ 20008 w 21600"/>
              <a:gd name="T1" fmla="*/ 10800 h 21600"/>
              <a:gd name="T2" fmla="*/ 10800 w 21600"/>
              <a:gd name="T3" fmla="*/ 21600 h 21600"/>
              <a:gd name="T4" fmla="*/ 1592 w 21600"/>
              <a:gd name="T5" fmla="*/ 10800 h 21600"/>
              <a:gd name="T6" fmla="*/ 10800 w 21600"/>
              <a:gd name="T7" fmla="*/ 0 h 21600"/>
              <a:gd name="T8" fmla="*/ 3392 w 21600"/>
              <a:gd name="T9" fmla="*/ 3392 h 21600"/>
              <a:gd name="T10" fmla="*/ 18208 w 21600"/>
              <a:gd name="T11" fmla="*/ 1820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183" y="21600"/>
                </a:lnTo>
                <a:lnTo>
                  <a:pt x="18417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438400" y="2362200"/>
            <a:ext cx="20574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2438400" y="304800"/>
            <a:ext cx="20574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4495800" y="2362200"/>
            <a:ext cx="20574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381000" y="2362200"/>
            <a:ext cx="20574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AutoShape 14"/>
          <p:cNvSpPr>
            <a:spLocks noChangeArrowheads="1"/>
          </p:cNvSpPr>
          <p:nvPr/>
        </p:nvSpPr>
        <p:spPr bwMode="auto">
          <a:xfrm rot="5400000">
            <a:off x="1219200" y="7315200"/>
            <a:ext cx="2057400" cy="381000"/>
          </a:xfrm>
          <a:custGeom>
            <a:avLst/>
            <a:gdLst>
              <a:gd name="G0" fmla="+- 3183 0 0"/>
              <a:gd name="G1" fmla="+- 21600 0 3183"/>
              <a:gd name="G2" fmla="*/ 3183 1 2"/>
              <a:gd name="G3" fmla="+- 21600 0 G2"/>
              <a:gd name="G4" fmla="+/ 3183 21600 2"/>
              <a:gd name="G5" fmla="+/ G1 0 2"/>
              <a:gd name="G6" fmla="*/ 21600 21600 3183"/>
              <a:gd name="G7" fmla="*/ G6 1 2"/>
              <a:gd name="G8" fmla="+- 21600 0 G7"/>
              <a:gd name="G9" fmla="*/ 21600 1 2"/>
              <a:gd name="G10" fmla="+- 3183 0 G9"/>
              <a:gd name="G11" fmla="?: G10 G8 0"/>
              <a:gd name="G12" fmla="?: G10 G7 21600"/>
              <a:gd name="T0" fmla="*/ 20008 w 21600"/>
              <a:gd name="T1" fmla="*/ 10800 h 21600"/>
              <a:gd name="T2" fmla="*/ 10800 w 21600"/>
              <a:gd name="T3" fmla="*/ 21600 h 21600"/>
              <a:gd name="T4" fmla="*/ 1592 w 21600"/>
              <a:gd name="T5" fmla="*/ 10800 h 21600"/>
              <a:gd name="T6" fmla="*/ 10800 w 21600"/>
              <a:gd name="T7" fmla="*/ 0 h 21600"/>
              <a:gd name="T8" fmla="*/ 3392 w 21600"/>
              <a:gd name="T9" fmla="*/ 3392 h 21600"/>
              <a:gd name="T10" fmla="*/ 18208 w 21600"/>
              <a:gd name="T11" fmla="*/ 1820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183" y="21600"/>
                </a:lnTo>
                <a:lnTo>
                  <a:pt x="18417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AutoShape 15"/>
          <p:cNvSpPr>
            <a:spLocks noChangeArrowheads="1"/>
          </p:cNvSpPr>
          <p:nvPr/>
        </p:nvSpPr>
        <p:spPr bwMode="auto">
          <a:xfrm rot="16200000" flipH="1">
            <a:off x="3657600" y="7315200"/>
            <a:ext cx="2057400" cy="381000"/>
          </a:xfrm>
          <a:custGeom>
            <a:avLst/>
            <a:gdLst>
              <a:gd name="G0" fmla="+- 3183 0 0"/>
              <a:gd name="G1" fmla="+- 21600 0 3183"/>
              <a:gd name="G2" fmla="*/ 3183 1 2"/>
              <a:gd name="G3" fmla="+- 21600 0 G2"/>
              <a:gd name="G4" fmla="+/ 3183 21600 2"/>
              <a:gd name="G5" fmla="+/ G1 0 2"/>
              <a:gd name="G6" fmla="*/ 21600 21600 3183"/>
              <a:gd name="G7" fmla="*/ G6 1 2"/>
              <a:gd name="G8" fmla="+- 21600 0 G7"/>
              <a:gd name="G9" fmla="*/ 21600 1 2"/>
              <a:gd name="G10" fmla="+- 3183 0 G9"/>
              <a:gd name="G11" fmla="?: G10 G8 0"/>
              <a:gd name="G12" fmla="?: G10 G7 21600"/>
              <a:gd name="T0" fmla="*/ 20008 w 21600"/>
              <a:gd name="T1" fmla="*/ 10800 h 21600"/>
              <a:gd name="T2" fmla="*/ 10800 w 21600"/>
              <a:gd name="T3" fmla="*/ 21600 h 21600"/>
              <a:gd name="T4" fmla="*/ 1592 w 21600"/>
              <a:gd name="T5" fmla="*/ 10800 h 21600"/>
              <a:gd name="T6" fmla="*/ 10800 w 21600"/>
              <a:gd name="T7" fmla="*/ 0 h 21600"/>
              <a:gd name="T8" fmla="*/ 3392 w 21600"/>
              <a:gd name="T9" fmla="*/ 3392 h 21600"/>
              <a:gd name="T10" fmla="*/ 18208 w 21600"/>
              <a:gd name="T11" fmla="*/ 1820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183" y="21600"/>
                </a:lnTo>
                <a:lnTo>
                  <a:pt x="18417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 flipV="1">
            <a:off x="2514600" y="11430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RAJENDRA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 flipV="1">
            <a:off x="3032125" y="3089275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ABE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2819400" y="5181600"/>
            <a:ext cx="1268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RAJANI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 rot="-5400000">
            <a:off x="4919662" y="3089276"/>
            <a:ext cx="981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JUAN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 rot="5400000">
            <a:off x="644525" y="3089275"/>
            <a:ext cx="145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JUANITA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2895600" y="7239000"/>
            <a:ext cx="1200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ABBEY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 flipV="1">
            <a:off x="4038600" y="38862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2514600" y="59436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 rot="5400000">
            <a:off x="1956593" y="3910807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7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 rot="5400000">
            <a:off x="508793" y="2386807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4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 rot="16200000" flipH="1">
            <a:off x="6071393" y="3910807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4</a:t>
            </a:r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 rot="16200000" flipH="1">
            <a:off x="4623593" y="2386807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4</a:t>
            </a: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4038600" y="45720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6</a:t>
            </a:r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 flipV="1">
            <a:off x="2514600" y="24384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 flipV="1">
            <a:off x="4038600" y="1828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8</a:t>
            </a: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auto">
          <a:xfrm flipV="1">
            <a:off x="2465388" y="3810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4114800" y="65532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5</a:t>
            </a:r>
          </a:p>
        </p:txBody>
      </p:sp>
      <p:sp>
        <p:nvSpPr>
          <p:cNvPr id="7203" name="Text Box 35"/>
          <p:cNvSpPr txBox="1">
            <a:spLocks noChangeArrowheads="1"/>
          </p:cNvSpPr>
          <p:nvPr/>
        </p:nvSpPr>
        <p:spPr bwMode="auto">
          <a:xfrm>
            <a:off x="2514600" y="80010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7204" name="Rectangle 36"/>
          <p:cNvSpPr>
            <a:spLocks noChangeArrowheads="1"/>
          </p:cNvSpPr>
          <p:nvPr/>
        </p:nvSpPr>
        <p:spPr bwMode="auto">
          <a:xfrm>
            <a:off x="457200" y="2438400"/>
            <a:ext cx="1905000" cy="1905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Rectangle 37"/>
          <p:cNvSpPr>
            <a:spLocks noChangeArrowheads="1"/>
          </p:cNvSpPr>
          <p:nvPr/>
        </p:nvSpPr>
        <p:spPr bwMode="auto">
          <a:xfrm>
            <a:off x="4572000" y="2438400"/>
            <a:ext cx="1905000" cy="1905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06" name="Rectangle 38"/>
          <p:cNvSpPr>
            <a:spLocks noChangeArrowheads="1"/>
          </p:cNvSpPr>
          <p:nvPr/>
        </p:nvSpPr>
        <p:spPr bwMode="auto">
          <a:xfrm>
            <a:off x="2514600" y="2438400"/>
            <a:ext cx="1905000" cy="1905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Rectangle 39"/>
          <p:cNvSpPr>
            <a:spLocks noChangeArrowheads="1"/>
          </p:cNvSpPr>
          <p:nvPr/>
        </p:nvSpPr>
        <p:spPr bwMode="auto">
          <a:xfrm>
            <a:off x="2514600" y="6553200"/>
            <a:ext cx="1905000" cy="1905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05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</Words>
  <Application>Microsoft Macintosh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csu atmos sci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randall</dc:creator>
  <cp:lastModifiedBy>dave randall</cp:lastModifiedBy>
  <cp:revision>2</cp:revision>
  <dcterms:created xsi:type="dcterms:W3CDTF">2013-07-15T14:56:44Z</dcterms:created>
  <dcterms:modified xsi:type="dcterms:W3CDTF">2013-07-15T14:58:22Z</dcterms:modified>
</cp:coreProperties>
</file>